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2" r:id="rId4"/>
    <p:sldId id="257" r:id="rId5"/>
    <p:sldId id="259" r:id="rId6"/>
    <p:sldId id="258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68534" autoAdjust="0"/>
  </p:normalViewPr>
  <p:slideViewPr>
    <p:cSldViewPr snapToGrid="0">
      <p:cViewPr varScale="1">
        <p:scale>
          <a:sx n="80" d="100"/>
          <a:sy n="80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9153-F399-4F86-A09B-5E91F906203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BBD88-0B0B-4BB0-93E8-D04B4EC1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</a:t>
            </a:r>
            <a:r>
              <a:rPr lang="en-US" baseline="0" dirty="0" smtClean="0"/>
              <a:t>e to Lake Barkley State Park.</a:t>
            </a:r>
          </a:p>
          <a:p>
            <a:r>
              <a:rPr lang="en-US" baseline="0" dirty="0" smtClean="0"/>
              <a:t>Glad to see everyone this year.</a:t>
            </a:r>
          </a:p>
          <a:p>
            <a:r>
              <a:rPr lang="en-US" baseline="0" dirty="0" smtClean="0"/>
              <a:t>You may be asking yourself how did we get here this year?</a:t>
            </a:r>
          </a:p>
          <a:p>
            <a:r>
              <a:rPr lang="en-US" baseline="0" dirty="0" smtClean="0"/>
              <a:t>Well there were a lot reasons but I’m going to give you the top ten reasons.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BBD88-0B0B-4BB0-93E8-D04B4EC193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3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0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8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0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8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4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1C40-1121-44D1-87EA-BD957F09EF3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D5F47-009C-4827-910E-216CC8F69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2018 Section Engineer’s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Griffith</a:t>
            </a:r>
          </a:p>
          <a:p>
            <a:r>
              <a:rPr lang="en-US" dirty="0" smtClean="0"/>
              <a:t>Director of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location of the SE meeting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 of the last 20 SE meetings</a:t>
            </a:r>
          </a:p>
          <a:p>
            <a:pPr lvl="1"/>
            <a:r>
              <a:rPr lang="en-US" dirty="0" smtClean="0"/>
              <a:t>12 at state parks (5, Cumberland,4 Barkley, 3 General Butler)</a:t>
            </a:r>
          </a:p>
          <a:p>
            <a:pPr lvl="1"/>
            <a:r>
              <a:rPr lang="en-US" dirty="0" smtClean="0"/>
              <a:t>6 at hotels</a:t>
            </a:r>
          </a:p>
          <a:p>
            <a:pPr lvl="1"/>
            <a:r>
              <a:rPr lang="en-US" dirty="0" smtClean="0"/>
              <a:t>2 at TCOB</a:t>
            </a:r>
          </a:p>
          <a:p>
            <a:r>
              <a:rPr lang="en-US" dirty="0" smtClean="0"/>
              <a:t>Almost 10 years to the day, the SE meeting was right here.  </a:t>
            </a:r>
          </a:p>
          <a:p>
            <a:pPr lvl="1"/>
            <a:r>
              <a:rPr lang="en-US" dirty="0" smtClean="0"/>
              <a:t>February 5-7, 2008</a:t>
            </a:r>
          </a:p>
          <a:p>
            <a:pPr lvl="1"/>
            <a:r>
              <a:rPr lang="en-US" dirty="0" smtClean="0"/>
              <a:t>It was the 2008 Super Tuesday tornado outbreak</a:t>
            </a:r>
          </a:p>
          <a:p>
            <a:pPr lvl="1"/>
            <a:r>
              <a:rPr lang="en-US" dirty="0" smtClean="0"/>
              <a:t>No power at the resort.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we back at a Park/Lake Barkley this year?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6372"/>
            <a:ext cx="10515600" cy="2969843"/>
          </a:xfrm>
        </p:spPr>
      </p:pic>
    </p:spTree>
    <p:extLst>
      <p:ext uri="{BB962C8B-B14F-4D97-AF65-F5344CB8AC3E}">
        <p14:creationId xmlns:p14="http://schemas.microsoft.com/office/powerpoint/2010/main" val="16362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reasons the SE meeting is at Lake Barkley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Limited or no cell service will keep everyone attentive.</a:t>
            </a:r>
          </a:p>
          <a:p>
            <a:pPr marL="0" indent="0">
              <a:buNone/>
            </a:pPr>
            <a:r>
              <a:rPr lang="en-US" dirty="0" smtClean="0"/>
              <a:t>9. Had to prove to Darold and D12 the state doesn’t stop at Bowling Green.</a:t>
            </a:r>
          </a:p>
          <a:p>
            <a:pPr marL="0" indent="0">
              <a:buNone/>
            </a:pPr>
            <a:r>
              <a:rPr lang="en-US" dirty="0" smtClean="0"/>
              <a:t>8. Someone wanted to do breakouts…Lake Barkley was the only park that would accommodate.</a:t>
            </a:r>
          </a:p>
          <a:p>
            <a:pPr marL="0" indent="0">
              <a:buNone/>
            </a:pPr>
            <a:r>
              <a:rPr lang="en-US" dirty="0" smtClean="0"/>
              <a:t>7. Steve Gunnell said he needed some miles on the district vehicles and asked if I could help him out</a:t>
            </a:r>
          </a:p>
          <a:p>
            <a:pPr marL="0" indent="0">
              <a:buNone/>
            </a:pPr>
            <a:r>
              <a:rPr lang="en-US" dirty="0" smtClean="0"/>
              <a:t>6.   It has been 10 years since we were here last, why not?</a:t>
            </a:r>
          </a:p>
          <a:p>
            <a:pPr marL="514350" indent="-514350">
              <a:buAutoNum type="arabicPeriod" startAt="1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</a:t>
            </a:r>
            <a:r>
              <a:rPr lang="en-US" dirty="0" err="1" smtClean="0"/>
              <a:t>Wyndam</a:t>
            </a:r>
            <a:r>
              <a:rPr lang="en-US" dirty="0" smtClean="0"/>
              <a:t>, Puerto Rico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68" y="1825625"/>
            <a:ext cx="7086464" cy="4351338"/>
          </a:xfrm>
        </p:spPr>
      </p:pic>
    </p:spTree>
    <p:extLst>
      <p:ext uri="{BB962C8B-B14F-4D97-AF65-F5344CB8AC3E}">
        <p14:creationId xmlns:p14="http://schemas.microsoft.com/office/powerpoint/2010/main" val="16988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reasons the SE meeting is at Lake Barkley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Had that place approved.  KAHC reserved it first.  They are there this week.</a:t>
            </a:r>
          </a:p>
          <a:p>
            <a:r>
              <a:rPr lang="en-US" dirty="0" smtClean="0"/>
              <a:t>4. I gave Calebs 4 years to ask me to set courtside with him behind Calipari.  I gave up.</a:t>
            </a:r>
          </a:p>
          <a:p>
            <a:r>
              <a:rPr lang="en-US" dirty="0" smtClean="0"/>
              <a:t>3. Everyone here bought over a quarter of a billion dollars worth of bridges right down the road, you may as well see/</a:t>
            </a:r>
            <a:r>
              <a:rPr lang="en-US" dirty="0" err="1" smtClean="0"/>
              <a:t>use’em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I noted last year that Kyle finally came to one of our meetings in Lexington.  It was our turn to come to his place.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Ubereats</a:t>
            </a:r>
            <a:r>
              <a:rPr lang="en-US" dirty="0" smtClean="0"/>
              <a:t> won’t deliver Patty’s to Lexington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 meeting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Housekeeping, facilities, sign-in </a:t>
            </a:r>
            <a:r>
              <a:rPr lang="en-US" dirty="0" smtClean="0"/>
              <a:t>daily, training hours</a:t>
            </a:r>
            <a:endParaRPr lang="en-US" dirty="0" smtClean="0"/>
          </a:p>
          <a:p>
            <a:r>
              <a:rPr lang="en-US" dirty="0" smtClean="0"/>
              <a:t>New old arrangement</a:t>
            </a:r>
          </a:p>
          <a:p>
            <a:pPr lvl="1"/>
            <a:r>
              <a:rPr lang="en-US" dirty="0" smtClean="0"/>
              <a:t>Breakouts-Construction, Maintenance, Materials, Combination.</a:t>
            </a:r>
          </a:p>
          <a:p>
            <a:r>
              <a:rPr lang="en-US" dirty="0"/>
              <a:t>There is an App for that.  </a:t>
            </a:r>
            <a:r>
              <a:rPr lang="en-US" dirty="0" err="1" smtClean="0"/>
              <a:t>EventsXD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231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EventsXD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89" y="1241672"/>
            <a:ext cx="3043844" cy="5411280"/>
          </a:xfrm>
        </p:spPr>
      </p:pic>
      <p:grpSp>
        <p:nvGrpSpPr>
          <p:cNvPr id="10" name="Group 9"/>
          <p:cNvGrpSpPr/>
          <p:nvPr/>
        </p:nvGrpSpPr>
        <p:grpSpPr>
          <a:xfrm>
            <a:off x="4096789" y="6362053"/>
            <a:ext cx="3043844" cy="290899"/>
            <a:chOff x="838200" y="6500553"/>
            <a:chExt cx="3043844" cy="290899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500553"/>
              <a:ext cx="1082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Survey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38200" y="6514453"/>
              <a:ext cx="658091" cy="2769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25833" y="6500553"/>
              <a:ext cx="856211" cy="2769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1375775"/>
            <a:ext cx="2975677" cy="51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0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meeting </a:t>
            </a:r>
            <a:r>
              <a:rPr lang="en-US" dirty="0" smtClean="0"/>
              <a:t>2018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Informative topics</a:t>
            </a:r>
          </a:p>
          <a:p>
            <a:pPr lvl="1"/>
            <a:r>
              <a:rPr lang="en-US" dirty="0"/>
              <a:t>Possible topics were sent out and the most popular are on the agenda (some twice).</a:t>
            </a:r>
          </a:p>
          <a:p>
            <a:r>
              <a:rPr lang="en-US" dirty="0"/>
              <a:t>Listen, Learn, Be engaged, and have fun.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7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17C8765C-69B8-440C-8873-1EBE8C6CA02A}"/>
</file>

<file path=customXml/itemProps2.xml><?xml version="1.0" encoding="utf-8"?>
<ds:datastoreItem xmlns:ds="http://schemas.openxmlformats.org/officeDocument/2006/customXml" ds:itemID="{2835EE83-7B90-410B-A03C-7C5BB58392FC}"/>
</file>

<file path=customXml/itemProps3.xml><?xml version="1.0" encoding="utf-8"?>
<ds:datastoreItem xmlns:ds="http://schemas.openxmlformats.org/officeDocument/2006/customXml" ds:itemID="{0F5A968D-74D1-43BD-A583-C5A7F29021B2}"/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408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2018 Section Engineer’s Meeting</vt:lpstr>
      <vt:lpstr>History of location of the SE meeting </vt:lpstr>
      <vt:lpstr>Why are we back at a Park/Lake Barkley this year?</vt:lpstr>
      <vt:lpstr>Top ten reasons the SE meeting is at Lake Barkley</vt:lpstr>
      <vt:lpstr>Grand Wyndam, Puerto Rico</vt:lpstr>
      <vt:lpstr>Top ten reasons the SE meeting is at Lake Barkley</vt:lpstr>
      <vt:lpstr>SE meeting 2018</vt:lpstr>
      <vt:lpstr>EventsXD</vt:lpstr>
      <vt:lpstr>SE meeting 2018 cont.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Section Engineer’s / Maintenance Meeting</dc:title>
  <dc:creator>Griffith, Ryan (KYTC)</dc:creator>
  <cp:lastModifiedBy>Griffith, Ryan C (KYTC)</cp:lastModifiedBy>
  <cp:revision>20</cp:revision>
  <dcterms:created xsi:type="dcterms:W3CDTF">2018-01-30T19:42:06Z</dcterms:created>
  <dcterms:modified xsi:type="dcterms:W3CDTF">2018-02-02T18:53:39Z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